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7" r:id="rId3"/>
    <p:sldId id="266" r:id="rId4"/>
    <p:sldId id="258" r:id="rId5"/>
    <p:sldId id="272" r:id="rId6"/>
    <p:sldId id="271" r:id="rId7"/>
    <p:sldId id="269" r:id="rId8"/>
    <p:sldId id="270" r:id="rId9"/>
    <p:sldId id="277" r:id="rId10"/>
    <p:sldId id="259" r:id="rId11"/>
    <p:sldId id="276" r:id="rId12"/>
    <p:sldId id="274" r:id="rId13"/>
    <p:sldId id="265" r:id="rId14"/>
    <p:sldId id="275" r:id="rId15"/>
    <p:sldId id="27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2D8D50-1025-4E21-A024-BA32841D7BE7}" v="100" dt="2025-05-27T16:06:36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6" autoAdjust="0"/>
    <p:restoredTop sz="94660"/>
  </p:normalViewPr>
  <p:slideViewPr>
    <p:cSldViewPr snapToGrid="0">
      <p:cViewPr>
        <p:scale>
          <a:sx n="83" d="100"/>
          <a:sy n="83" d="100"/>
        </p:scale>
        <p:origin x="64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F5FD8-72B6-483B-89A5-38370E9925E0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E25CE-9A0A-4ABE-8CC9-0314E926B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10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E25CE-9A0A-4ABE-8CC9-0314E926B0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1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0E73F-E5CC-0A4F-468D-BB399BDF7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EC63B8-7449-3952-9471-B481CCA6C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9F1DB-27C5-3B28-E0FA-B065473B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1E30E3-A094-4EB5-D148-22FAAA2D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D250E-40EF-4EDE-301F-5EB75186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52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CD38D-8FCB-2EC4-E31C-99B56D26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BC783-99D9-EA1B-06F5-C72019F66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CC1EA0-6DF1-51A5-B961-C6F463C9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5C5EB-9708-B33F-C6FE-BED5E2B8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4852E-2A9B-2BAE-9838-9CF84297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6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2EAF17-1C2E-C7EB-92D4-82EED278D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D6EF2C-1BE0-3FE9-6454-3AEF629F4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EF9E3F-8B95-A784-4DFE-C423CE0B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CFFE3-85B0-F225-A6BB-3917F624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0331F-923D-815A-9A1A-29F3669D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17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04460-DD01-C3D2-823C-48C92705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E6DF9-6EDD-F002-B7A0-FA24DF7C9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F43981-C405-7A4E-68E1-63742B19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3295C-5C90-9FBC-AF97-646948B6E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91B06-0F9F-406B-88FA-6EC2B0478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3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000E3-A898-AAEB-0157-4C18926F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9F9AE9-1377-1785-F9E7-DB2434D78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29ACC-BA09-4444-BAF7-FF17C218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ABAA49-12C8-B050-F86D-05C03F0B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C41564-5694-58FF-B45C-8DB87948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3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AD81E-FB23-229A-1A4C-20B27344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64AB73-8E88-D6BF-B1C1-B738B86B6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87BCA9-BCF1-4EDF-F33A-F353A56AB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581E0-ABCA-F7A9-7889-20E5EB7F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DFFC3D-AC96-4A53-86B2-147319E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6DF9B0-2794-2E6F-E613-0E9E70EA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3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F7C5F-50CE-AE40-8BEA-27D21B38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E438A-EB12-231C-0A18-238078354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CF572D-4624-49C4-7819-5B6896CFB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7EA0FE-E17B-2B35-162A-3927B945A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267F06-5EED-090A-629C-F72FF83D1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AA16EC-117F-07ED-A188-60011DAA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0F3232-7043-6737-D582-340DEFFF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55A867-1F73-9970-5900-0AB8D949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73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01ACA-F755-C584-AD4E-16884E82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71F092-55E3-DA98-A6D4-B17192EE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CA6B62-AF6E-8260-7B6A-80AEDB0E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65ADD1-E50A-0EFE-3602-2F8929D3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9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8B96B3-D4E1-75F8-B28E-DD18585A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21764C-A153-47B0-3811-A60C1988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D819F-29B5-79A2-302F-B627FD7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5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A5941-2DA8-138E-9DBF-E09E1FA8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9CD72-8E13-9D2A-D5EE-F969AED71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A21EF-C327-F837-FF30-64BEDBD48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7ABDC-24D0-7C1D-F23B-73AE8A9CF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6B4C5-0DE4-D637-2D63-842A0683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075093-1699-28F7-5F85-1C4A2071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2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A4488-4201-1E9F-7CFB-CB186E59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D4D0BD-8A14-1E88-D023-38792EE164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26A3F8-C2D5-191D-08E9-B8835053A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967C8D-68D1-5762-2BC9-E0919959D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EC7475-3676-A8C5-AC03-691D01A9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D0A0E2-4933-99DB-755A-83CAB524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8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360DB1-4623-7BC7-5FFD-D106D6FA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D91AFA-B931-62FD-047B-2F8E77A21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969BAB-83CA-D48B-78B5-71C43FA2E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F0F7F5-3E22-43A1-851B-B209A3E43A9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773D1-D1C3-06B1-210E-64D38067E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F1B73-15F7-1BE9-D55C-C797C7AAF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B18E9A-790A-4AF8-B070-9FC83558E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2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CE0B6-29F6-A174-BD48-DF8D6AF7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0F6308-E107-AA01-7A85-0C74B0D5D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925306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 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계정 입력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 버튼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 버튼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 이동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 승인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66FA7A3-DF14-DB18-B33F-ABD739B32010}"/>
              </a:ext>
            </a:extLst>
          </p:cNvPr>
          <p:cNvSpPr txBox="1"/>
          <p:nvPr/>
        </p:nvSpPr>
        <p:spPr>
          <a:xfrm>
            <a:off x="3899141" y="5515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Smartphone frame with Korean login screen">
            <a:extLst>
              <a:ext uri="{FF2B5EF4-FFF2-40B4-BE49-F238E27FC236}">
                <a16:creationId xmlns:a16="http://schemas.microsoft.com/office/drawing/2014/main" id="{98206B33-8EAB-3835-5AFF-DC0CFE95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906" y="1979726"/>
            <a:ext cx="3311887" cy="496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534D34-8F28-9DEB-390A-BED781AF8530}"/>
              </a:ext>
            </a:extLst>
          </p:cNvPr>
          <p:cNvSpPr txBox="1"/>
          <p:nvPr/>
        </p:nvSpPr>
        <p:spPr>
          <a:xfrm>
            <a:off x="1316953" y="3109881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계정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31617-7604-D751-97BC-A095D7A78A73}"/>
              </a:ext>
            </a:extLst>
          </p:cNvPr>
          <p:cNvSpPr txBox="1"/>
          <p:nvPr/>
        </p:nvSpPr>
        <p:spPr>
          <a:xfrm>
            <a:off x="1246420" y="4662107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</a:t>
            </a:r>
            <a:r>
              <a:rPr lang="ko-KR" altLang="en-US" sz="1100" dirty="0">
                <a:latin typeface="+mj-lt"/>
              </a:rPr>
              <a:t> 로그인 버튼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A0724-0804-CBD9-E7BF-89A5A9630DC6}"/>
              </a:ext>
            </a:extLst>
          </p:cNvPr>
          <p:cNvSpPr txBox="1"/>
          <p:nvPr/>
        </p:nvSpPr>
        <p:spPr>
          <a:xfrm>
            <a:off x="1105356" y="5089607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3.</a:t>
            </a:r>
            <a:r>
              <a:rPr lang="ko-KR" altLang="en-US" sz="1100" dirty="0">
                <a:latin typeface="+mj-lt"/>
              </a:rPr>
              <a:t> 회원가입 버튼</a:t>
            </a:r>
          </a:p>
        </p:txBody>
      </p:sp>
    </p:spTree>
    <p:extLst>
      <p:ext uri="{BB962C8B-B14F-4D97-AF65-F5344CB8AC3E}">
        <p14:creationId xmlns:p14="http://schemas.microsoft.com/office/powerpoint/2010/main" val="267037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9DC9E-1751-33EB-9944-1806902CD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067F17A-6EE2-EE4D-8598-9F12259D0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769046"/>
              </p:ext>
            </p:extLst>
          </p:nvPr>
        </p:nvGraphicFramePr>
        <p:xfrm>
          <a:off x="-40257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시작 화면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일별 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타이머 제공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콘텐츠 제공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정보 표시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미구현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콘텐츠 표시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타이머 기능 구현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 startAt="2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정보 표시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미구현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9218" name="Picture 2" descr="Smartphone screen with Korean wrist exercise routine app interface">
            <a:extLst>
              <a:ext uri="{FF2B5EF4-FFF2-40B4-BE49-F238E27FC236}">
                <a16:creationId xmlns:a16="http://schemas.microsoft.com/office/drawing/2014/main" id="{C0881FD0-101F-74C7-E8DA-D93E706C3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797" y="1929859"/>
            <a:ext cx="3345132" cy="501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F44177-BCC1-1BB6-EBEE-E6C9B97E9F85}"/>
              </a:ext>
            </a:extLst>
          </p:cNvPr>
          <p:cNvSpPr txBox="1"/>
          <p:nvPr/>
        </p:nvSpPr>
        <p:spPr>
          <a:xfrm>
            <a:off x="1714655" y="3342973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타이머 제공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E3F6B-B081-AA1B-70F1-9423E2DE75AD}"/>
              </a:ext>
            </a:extLst>
          </p:cNvPr>
          <p:cNvSpPr txBox="1"/>
          <p:nvPr/>
        </p:nvSpPr>
        <p:spPr>
          <a:xfrm>
            <a:off x="1548744" y="4143311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</a:t>
            </a:r>
            <a:r>
              <a:rPr lang="ko-KR" altLang="en-US" sz="1100" dirty="0">
                <a:latin typeface="+mj-lt"/>
              </a:rPr>
              <a:t> 운동 콘텐츠 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399AF-E67D-BA12-C9E1-62863272904E}"/>
              </a:ext>
            </a:extLst>
          </p:cNvPr>
          <p:cNvSpPr txBox="1"/>
          <p:nvPr/>
        </p:nvSpPr>
        <p:spPr>
          <a:xfrm>
            <a:off x="1689808" y="4682039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3.</a:t>
            </a:r>
            <a:r>
              <a:rPr lang="ko-KR" altLang="en-US" sz="1100" dirty="0">
                <a:latin typeface="+mj-lt"/>
              </a:rPr>
              <a:t> 운동 정보 표시</a:t>
            </a:r>
          </a:p>
        </p:txBody>
      </p:sp>
    </p:spTree>
    <p:extLst>
      <p:ext uri="{BB962C8B-B14F-4D97-AF65-F5344CB8AC3E}">
        <p14:creationId xmlns:p14="http://schemas.microsoft.com/office/powerpoint/2010/main" val="350861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44A55-0C7C-45B1-C961-2D8FC4528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CCF6A1-6607-B58B-1336-562D1BE06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90126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가이드 화면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일별 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콘텐츠 제공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정보 표시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시작 버튼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콘텐츠 표시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타이머 기능 구현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C5EC7DC-09E6-DE0A-B844-1F049A61BF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2344" r="4830"/>
          <a:stretch/>
        </p:blipFill>
        <p:spPr>
          <a:xfrm>
            <a:off x="2965499" y="2104845"/>
            <a:ext cx="3044237" cy="4712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29E49-F25B-9D16-0137-327ABD36B830}"/>
              </a:ext>
            </a:extLst>
          </p:cNvPr>
          <p:cNvSpPr txBox="1"/>
          <p:nvPr/>
        </p:nvSpPr>
        <p:spPr>
          <a:xfrm>
            <a:off x="1906612" y="2694318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운동 콘텐츠 제공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0EEAE-CD44-C358-4323-0580BDFCB263}"/>
              </a:ext>
            </a:extLst>
          </p:cNvPr>
          <p:cNvSpPr txBox="1"/>
          <p:nvPr/>
        </p:nvSpPr>
        <p:spPr>
          <a:xfrm>
            <a:off x="2062227" y="3838755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</a:t>
            </a:r>
            <a:r>
              <a:rPr lang="ko-KR" altLang="en-US" sz="1100" dirty="0">
                <a:latin typeface="+mj-lt"/>
              </a:rPr>
              <a:t> 운동 정보 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DC958-F7B6-9B4F-D3D3-0E561B26EA3C}"/>
              </a:ext>
            </a:extLst>
          </p:cNvPr>
          <p:cNvSpPr txBox="1"/>
          <p:nvPr/>
        </p:nvSpPr>
        <p:spPr>
          <a:xfrm>
            <a:off x="2047676" y="4983192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3.</a:t>
            </a:r>
            <a:r>
              <a:rPr lang="ko-KR" altLang="en-US" sz="1100" dirty="0">
                <a:latin typeface="+mj-lt"/>
              </a:rPr>
              <a:t> 운동 시작 버튼</a:t>
            </a:r>
          </a:p>
        </p:txBody>
      </p:sp>
    </p:spTree>
    <p:extLst>
      <p:ext uri="{BB962C8B-B14F-4D97-AF65-F5344CB8AC3E}">
        <p14:creationId xmlns:p14="http://schemas.microsoft.com/office/powerpoint/2010/main" val="36916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68E5E-9B02-C0D6-BDCE-0FA79D96C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BBA9753-9F9E-0B1C-41A6-3BBFA7D96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20453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운동별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휴식시간 설정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설정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시간 설정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부위 표기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타이머 구현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시간 설정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Default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 설정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46F450-A5A3-AC53-D01A-771A10CCD5FD}"/>
              </a:ext>
            </a:extLst>
          </p:cNvPr>
          <p:cNvSpPr txBox="1"/>
          <p:nvPr/>
        </p:nvSpPr>
        <p:spPr>
          <a:xfrm>
            <a:off x="874901" y="310551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 </a:t>
            </a:r>
            <a:r>
              <a:rPr lang="ko-KR" altLang="en-US" sz="1100" dirty="0" err="1">
                <a:latin typeface="+mj-lt"/>
              </a:rPr>
              <a:t>운돟</a:t>
            </a:r>
            <a:r>
              <a:rPr lang="ko-KR" altLang="en-US" sz="1100" dirty="0">
                <a:latin typeface="+mj-lt"/>
              </a:rPr>
              <a:t> 시간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CAEB8-5C06-5F84-0A1D-239056571600}"/>
              </a:ext>
            </a:extLst>
          </p:cNvPr>
          <p:cNvSpPr txBox="1"/>
          <p:nvPr/>
        </p:nvSpPr>
        <p:spPr>
          <a:xfrm>
            <a:off x="764711" y="4891337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 </a:t>
            </a:r>
            <a:r>
              <a:rPr lang="ko-KR" altLang="en-US" sz="1100" dirty="0">
                <a:latin typeface="+mj-lt"/>
              </a:rPr>
              <a:t>운동법</a:t>
            </a:r>
            <a:r>
              <a:rPr lang="en-US" altLang="ko-KR" sz="1100" dirty="0">
                <a:latin typeface="+mj-lt"/>
              </a:rPr>
              <a:t>, </a:t>
            </a:r>
            <a:r>
              <a:rPr lang="ko-KR" altLang="en-US" sz="1100" dirty="0">
                <a:latin typeface="+mj-lt"/>
              </a:rPr>
              <a:t>운동 팁</a:t>
            </a:r>
            <a:r>
              <a:rPr lang="en-US" altLang="ko-KR" sz="1100" dirty="0">
                <a:latin typeface="+mj-lt"/>
              </a:rPr>
              <a:t>, </a:t>
            </a:r>
          </a:p>
          <a:p>
            <a:r>
              <a:rPr lang="ko-KR" altLang="en-US" sz="1100" dirty="0">
                <a:latin typeface="+mj-lt"/>
              </a:rPr>
              <a:t>운동 부위 표기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276FB6-EA23-2337-DAE1-198017D6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33" y="2084660"/>
            <a:ext cx="2797613" cy="476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3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78B6C-1A6D-DE00-6213-6AAB46A2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8357212-C9E7-BD9E-D503-8ABB74F94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315876"/>
              </p:ext>
            </p:extLst>
          </p:nvPr>
        </p:nvGraphicFramePr>
        <p:xfrm>
          <a:off x="2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리포트 화면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리포트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날짜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종류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시간 제공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데이터 그래프 제공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리포트 데이터 구조 설계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그래프를 통해서 운동 기록 한눈에 볼 수 있도록 함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미구현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0910DA-B4B6-F30E-C5C9-96B3CA3A626F}"/>
              </a:ext>
            </a:extLst>
          </p:cNvPr>
          <p:cNvSpPr txBox="1"/>
          <p:nvPr/>
        </p:nvSpPr>
        <p:spPr>
          <a:xfrm>
            <a:off x="1212087" y="3860557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3. </a:t>
            </a:r>
            <a:r>
              <a:rPr lang="ko-KR" altLang="en-US" sz="1100" dirty="0">
                <a:latin typeface="+mj-lt"/>
              </a:rPr>
              <a:t>운동 데이터 그래프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20A18-4580-5740-3B0F-68AA906B80E3}"/>
              </a:ext>
            </a:extLst>
          </p:cNvPr>
          <p:cNvSpPr txBox="1"/>
          <p:nvPr/>
        </p:nvSpPr>
        <p:spPr>
          <a:xfrm>
            <a:off x="1212087" y="2965882"/>
            <a:ext cx="13484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>
                <a:latin typeface="+mj-lt"/>
              </a:rPr>
              <a:t>날짜</a:t>
            </a:r>
            <a:r>
              <a:rPr lang="en-US" altLang="ko-KR" sz="1100" dirty="0">
                <a:latin typeface="+mj-lt"/>
              </a:rPr>
              <a:t>, </a:t>
            </a:r>
            <a:r>
              <a:rPr lang="ko-KR" altLang="en-US" sz="1100" dirty="0">
                <a:latin typeface="+mj-lt"/>
              </a:rPr>
              <a:t>운동 종류</a:t>
            </a:r>
            <a:r>
              <a:rPr lang="en-US" altLang="ko-KR" sz="1100" dirty="0">
                <a:latin typeface="+mj-lt"/>
              </a:rPr>
              <a:t>, </a:t>
            </a: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+mj-lt"/>
              </a:rPr>
              <a:t>루틴</a:t>
            </a:r>
            <a:r>
              <a:rPr lang="en-US" altLang="ko-KR" sz="1100" dirty="0">
                <a:latin typeface="+mj-lt"/>
              </a:rPr>
              <a:t>, </a:t>
            </a:r>
            <a:r>
              <a:rPr lang="ko-KR" altLang="en-US" sz="1100" dirty="0">
                <a:latin typeface="+mj-lt"/>
              </a:rPr>
              <a:t>시간 제공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186C0E-86C8-38A0-C91F-AD77193E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140" y="1932317"/>
            <a:ext cx="3295291" cy="50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50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43E9B-0DCF-0C97-6D84-530A3672C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203F0A9-2B95-7B06-5221-C3D7B0D38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1062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진우혁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환경 설정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환경 설정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부위 설정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가이드 다시 보기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계정 정보 보기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 탈퇴 및 로그아웃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재활 부위 선택 기능으로 연결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가이드 보기 기능으로 연결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비밀번호 변경 기능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로그아웃 기능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탈퇴 기능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11266" name="Picture 2" descr="스마트폰 화면에 운동 환경 설정 화면 이미지">
            <a:extLst>
              <a:ext uri="{FF2B5EF4-FFF2-40B4-BE49-F238E27FC236}">
                <a16:creationId xmlns:a16="http://schemas.microsoft.com/office/drawing/2014/main" id="{D118D0B0-58C8-7760-616D-F991A69FA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35" y="1976615"/>
            <a:ext cx="3257909" cy="488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ABA5B8-D908-E625-353B-4573028B6DC2}"/>
              </a:ext>
            </a:extLst>
          </p:cNvPr>
          <p:cNvSpPr txBox="1"/>
          <p:nvPr/>
        </p:nvSpPr>
        <p:spPr>
          <a:xfrm>
            <a:off x="1061224" y="3130189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재활 부위 선택</a:t>
            </a:r>
            <a:endParaRPr lang="en-US" altLang="ko-KR" sz="11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16AA-BECB-23E4-ACAE-A743E0CD4EED}"/>
              </a:ext>
            </a:extLst>
          </p:cNvPr>
          <p:cNvSpPr txBox="1"/>
          <p:nvPr/>
        </p:nvSpPr>
        <p:spPr>
          <a:xfrm>
            <a:off x="990692" y="4283763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 </a:t>
            </a:r>
            <a:r>
              <a:rPr lang="ko-KR" altLang="en-US" sz="1100" dirty="0">
                <a:latin typeface="+mj-lt"/>
              </a:rPr>
              <a:t>가이드 다시 보기</a:t>
            </a:r>
            <a:endParaRPr lang="en-US" altLang="ko-KR" sz="11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FA5F2-EEBA-2944-C78F-526DC931F347}"/>
              </a:ext>
            </a:extLst>
          </p:cNvPr>
          <p:cNvSpPr txBox="1"/>
          <p:nvPr/>
        </p:nvSpPr>
        <p:spPr>
          <a:xfrm>
            <a:off x="920160" y="5025635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3. </a:t>
            </a:r>
            <a:r>
              <a:rPr lang="ko-KR" altLang="en-US" sz="1100" dirty="0">
                <a:latin typeface="+mj-lt"/>
              </a:rPr>
              <a:t>계정 정보 보기</a:t>
            </a:r>
            <a:endParaRPr lang="en-US" altLang="ko-KR" sz="11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405BA-8DE0-F7B9-FC57-27D02BCD4241}"/>
              </a:ext>
            </a:extLst>
          </p:cNvPr>
          <p:cNvSpPr txBox="1"/>
          <p:nvPr/>
        </p:nvSpPr>
        <p:spPr>
          <a:xfrm>
            <a:off x="950648" y="6043552"/>
            <a:ext cx="1760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4. </a:t>
            </a:r>
            <a:r>
              <a:rPr lang="ko-KR" altLang="en-US" sz="1100" dirty="0">
                <a:latin typeface="+mj-lt"/>
              </a:rPr>
              <a:t>회원 탈퇴 및 로그아웃</a:t>
            </a:r>
            <a:endParaRPr lang="en-US" altLang="ko-K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9939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2DC48-8009-70E3-E5DC-679AF8EC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846E47E-BC71-4B99-E89A-DAC33F8AF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15059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진우혁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환경 설정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환경 설정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비밀번호 변경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현재 비밀번호 입력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새 비밀번호 입력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비밀 번호 확인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재활 부위 선택 기능으로 연결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가이드 보기 기능으로 연결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비밀번호 변경 기능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로그아웃 기능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탈퇴 기능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14338" name="Picture 2" descr="스마트폰 화면에 운동 환경 설정 화면 이미지">
            <a:extLst>
              <a:ext uri="{FF2B5EF4-FFF2-40B4-BE49-F238E27FC236}">
                <a16:creationId xmlns:a16="http://schemas.microsoft.com/office/drawing/2014/main" id="{4CFDCBA8-D4E2-635A-51EC-D88D52B1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454" y="2076090"/>
            <a:ext cx="3126596" cy="468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27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468CA-2E1B-3202-F2EA-95C6E83F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49B8EFE-6EF1-299C-94E0-DB0B352F1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792349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계정 입력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 버튼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 버튼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 승인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2050" name="Picture 2" descr="Smartphone screen with Korean login screen inside">
            <a:extLst>
              <a:ext uri="{FF2B5EF4-FFF2-40B4-BE49-F238E27FC236}">
                <a16:creationId xmlns:a16="http://schemas.microsoft.com/office/drawing/2014/main" id="{F653AC84-C3D7-4BD8-6E5B-94E0326C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79" y="1955321"/>
            <a:ext cx="3508076" cy="49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70CA1F-4B5B-8548-B7ED-1862D5678686}"/>
              </a:ext>
            </a:extLst>
          </p:cNvPr>
          <p:cNvSpPr txBox="1"/>
          <p:nvPr/>
        </p:nvSpPr>
        <p:spPr>
          <a:xfrm>
            <a:off x="1224422" y="3342973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계정 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622F9-B3F1-4E7A-4F01-41BEFFC6A432}"/>
              </a:ext>
            </a:extLst>
          </p:cNvPr>
          <p:cNvSpPr txBox="1"/>
          <p:nvPr/>
        </p:nvSpPr>
        <p:spPr>
          <a:xfrm>
            <a:off x="1083359" y="4451439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</a:t>
            </a:r>
            <a:r>
              <a:rPr lang="ko-KR" altLang="en-US" sz="1100" dirty="0">
                <a:latin typeface="+mj-lt"/>
              </a:rPr>
              <a:t> 회원가입 버튼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788B0-373A-F54D-6206-A87A080EB256}"/>
              </a:ext>
            </a:extLst>
          </p:cNvPr>
          <p:cNvSpPr txBox="1"/>
          <p:nvPr/>
        </p:nvSpPr>
        <p:spPr>
          <a:xfrm>
            <a:off x="1224422" y="4861430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3.</a:t>
            </a:r>
            <a:r>
              <a:rPr lang="ko-KR" altLang="en-US" sz="1100" dirty="0">
                <a:latin typeface="+mj-lt"/>
              </a:rPr>
              <a:t> 로그인 버튼</a:t>
            </a:r>
          </a:p>
        </p:txBody>
      </p:sp>
    </p:spTree>
    <p:extLst>
      <p:ext uri="{BB962C8B-B14F-4D97-AF65-F5344CB8AC3E}">
        <p14:creationId xmlns:p14="http://schemas.microsoft.com/office/powerpoint/2010/main" val="271210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1C884-562D-4F76-82A2-17E8759B4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7405EF9-3030-6944-843C-9FC429EDE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946907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2025-04-03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동기부여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건강 관련 팁 제공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동기부여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동기부여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건강 관련 팁 제공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태그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카테고리 분류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명언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건강 관련 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이미지 표시 기능 구현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653C4D-2731-8B5B-CDA2-2C50A899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9" b="98926" l="9961" r="89844">
                        <a14:foregroundMark x1="26465" y1="5859" x2="22363" y2="8789"/>
                        <a14:foregroundMark x1="22461" y1="10645" x2="31836" y2="879"/>
                        <a14:foregroundMark x1="31836" y1="879" x2="70898" y2="2637"/>
                        <a14:foregroundMark x1="22590" y1="91028" x2="51660" y2="99219"/>
                        <a14:foregroundMark x1="51660" y1="99219" x2="74573" y2="97275"/>
                        <a14:foregroundMark x1="76725" y1="94752" x2="70898" y2="89941"/>
                        <a14:foregroundMark x1="70898" y1="89941" x2="28516" y2="86523"/>
                        <a14:foregroundMark x1="28516" y1="86523" x2="22562" y2="88093"/>
                        <a14:foregroundMark x1="22613" y1="93489" x2="30957" y2="92871"/>
                        <a14:foregroundMark x1="30957" y1="92871" x2="75260" y2="95107"/>
                        <a14:foregroundMark x1="23773" y1="98290" x2="72168" y2="98926"/>
                        <a14:foregroundMark x1="72168" y1="98926" x2="76257" y2="98855"/>
                        <a14:foregroundMark x1="22363" y1="1074" x2="20703" y2="49805"/>
                        <a14:foregroundMark x1="20703" y1="39551" x2="21875" y2="80469"/>
                        <a14:foregroundMark x1="77160" y1="94322" x2="77930" y2="12988"/>
                        <a14:foregroundMark x1="77930" y1="12988" x2="75293" y2="1855"/>
                        <a14:foregroundMark x1="75293" y1="1855" x2="74512" y2="1367"/>
                        <a14:backgroundMark x1="79980" y1="95703" x2="79199" y2="97168"/>
                        <a14:backgroundMark x1="80859" y1="96484" x2="81348" y2="96484"/>
                        <a14:backgroundMark x1="81250" y1="96484" x2="82520" y2="96484"/>
                        <a14:backgroundMark x1="81055" y1="95215" x2="78418" y2="97656"/>
                        <a14:backgroundMark x1="78711" y1="95215" x2="77441" y2="99219"/>
                        <a14:backgroundMark x1="19043" y1="89258" x2="17773" y2="92383"/>
                        <a14:backgroundMark x1="19238" y1="87891" x2="19336" y2="98242"/>
                        <a14:backgroundMark x1="19238" y1="93066" x2="20703" y2="99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26" y="2077528"/>
            <a:ext cx="4780472" cy="47804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90E498-8205-2B8A-65BA-17B458914AE9}"/>
              </a:ext>
            </a:extLst>
          </p:cNvPr>
          <p:cNvSpPr txBox="1"/>
          <p:nvPr/>
        </p:nvSpPr>
        <p:spPr>
          <a:xfrm>
            <a:off x="2319306" y="520178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944D-4E37-CE52-5FBD-FAF3B65661EA}"/>
              </a:ext>
            </a:extLst>
          </p:cNvPr>
          <p:cNvSpPr txBox="1"/>
          <p:nvPr/>
        </p:nvSpPr>
        <p:spPr>
          <a:xfrm>
            <a:off x="2500606" y="328911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D5575-3974-D919-1E53-AF2A88BE084E}"/>
              </a:ext>
            </a:extLst>
          </p:cNvPr>
          <p:cNvSpPr txBox="1"/>
          <p:nvPr/>
        </p:nvSpPr>
        <p:spPr>
          <a:xfrm>
            <a:off x="2500606" y="3174579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카테고리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9DD3E-8D11-D60A-8AFF-A43536D0814C}"/>
              </a:ext>
            </a:extLst>
          </p:cNvPr>
          <p:cNvSpPr txBox="1"/>
          <p:nvPr/>
        </p:nvSpPr>
        <p:spPr>
          <a:xfrm>
            <a:off x="2319306" y="4996612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</a:t>
            </a:r>
            <a:r>
              <a:rPr lang="ko-KR" altLang="en-US" sz="1100" dirty="0">
                <a:latin typeface="+mj-lt"/>
              </a:rPr>
              <a:t> 동기부여</a:t>
            </a:r>
            <a:r>
              <a:rPr lang="en-US" altLang="ko-KR" sz="1100" dirty="0">
                <a:latin typeface="+mj-lt"/>
              </a:rPr>
              <a:t>, </a:t>
            </a:r>
            <a:r>
              <a:rPr lang="ko-KR" altLang="en-US" sz="1100" dirty="0">
                <a:latin typeface="+mj-lt"/>
              </a:rPr>
              <a:t>건강 팁 제공</a:t>
            </a:r>
          </a:p>
        </p:txBody>
      </p:sp>
    </p:spTree>
    <p:extLst>
      <p:ext uri="{BB962C8B-B14F-4D97-AF65-F5344CB8AC3E}">
        <p14:creationId xmlns:p14="http://schemas.microsoft.com/office/powerpoint/2010/main" val="385414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737E3-42AE-DBCD-4259-EEB34BFED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C620853-39D4-BCE3-6D20-E585D642B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697901"/>
              </p:ext>
            </p:extLst>
          </p:nvPr>
        </p:nvGraphicFramePr>
        <p:xfrm>
          <a:off x="51759" y="0"/>
          <a:ext cx="12191998" cy="6843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595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352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부위 선택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재활 부위 선택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8104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8981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재활 부위 버튼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인체 그림 이미지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다음 버튼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78064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2034193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다중 선택 가능 설정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재활 부위 맞춤 콘텐츠 추천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BD8D3B3-05D6-07BA-5BCA-B06078B6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14" y="1718164"/>
            <a:ext cx="3553410" cy="5086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FC1F4-8219-83FE-B594-6B4D13930354}"/>
              </a:ext>
            </a:extLst>
          </p:cNvPr>
          <p:cNvSpPr txBox="1"/>
          <p:nvPr/>
        </p:nvSpPr>
        <p:spPr>
          <a:xfrm>
            <a:off x="2541916" y="2409704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재활 부위 버튼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C79EF-BF52-072D-B949-D53BD360F6E7}"/>
              </a:ext>
            </a:extLst>
          </p:cNvPr>
          <p:cNvSpPr txBox="1"/>
          <p:nvPr/>
        </p:nvSpPr>
        <p:spPr>
          <a:xfrm>
            <a:off x="2495909" y="3686354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</a:t>
            </a:r>
            <a:r>
              <a:rPr lang="ko-KR" altLang="en-US" sz="1100" dirty="0">
                <a:latin typeface="+mj-lt"/>
              </a:rPr>
              <a:t> 인체 그림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2EA33-4962-5781-F8EF-56ACFE5E59D8}"/>
              </a:ext>
            </a:extLst>
          </p:cNvPr>
          <p:cNvSpPr txBox="1"/>
          <p:nvPr/>
        </p:nvSpPr>
        <p:spPr>
          <a:xfrm>
            <a:off x="2541916" y="5382883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3.</a:t>
            </a:r>
            <a:r>
              <a:rPr lang="ko-KR" altLang="en-US" sz="1100" dirty="0">
                <a:latin typeface="+mj-lt"/>
              </a:rPr>
              <a:t> 다음 버튼</a:t>
            </a:r>
          </a:p>
        </p:txBody>
      </p:sp>
    </p:spTree>
    <p:extLst>
      <p:ext uri="{BB962C8B-B14F-4D97-AF65-F5344CB8AC3E}">
        <p14:creationId xmlns:p14="http://schemas.microsoft.com/office/powerpoint/2010/main" val="327972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02809-430A-9E54-CC13-1EEBAFCB6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183C74-3919-5E51-101F-A694EF2F5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047270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어플 가이드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어플 사용 가이드 제공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시작하기 버튼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54324F-9A03-8429-86C4-76EFD200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81" y="1991935"/>
            <a:ext cx="2576229" cy="4955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7E3251-4B3B-A801-FEFE-8A58CC58603F}"/>
              </a:ext>
            </a:extLst>
          </p:cNvPr>
          <p:cNvSpPr txBox="1"/>
          <p:nvPr/>
        </p:nvSpPr>
        <p:spPr>
          <a:xfrm>
            <a:off x="2173856" y="2329132"/>
            <a:ext cx="1760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어플 사용 가이드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09D14-1920-A666-19E3-015AF9073546}"/>
              </a:ext>
            </a:extLst>
          </p:cNvPr>
          <p:cNvSpPr txBox="1"/>
          <p:nvPr/>
        </p:nvSpPr>
        <p:spPr>
          <a:xfrm>
            <a:off x="2225614" y="5739442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</a:t>
            </a:r>
            <a:r>
              <a:rPr lang="ko-KR" altLang="en-US" sz="1100" dirty="0">
                <a:latin typeface="+mj-lt"/>
              </a:rPr>
              <a:t> 시작하기 버튼</a:t>
            </a:r>
          </a:p>
        </p:txBody>
      </p:sp>
    </p:spTree>
    <p:extLst>
      <p:ext uri="{BB962C8B-B14F-4D97-AF65-F5344CB8AC3E}">
        <p14:creationId xmlns:p14="http://schemas.microsoft.com/office/powerpoint/2010/main" val="1220671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E96E6-A7F2-950C-BD69-EF422CD02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92C463-7640-5F0C-214F-FA87D9BCD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21678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목록 제공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여정 표기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종류별 운동 표기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정보 표시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콘텐츠 표시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스크롤 뷰 사용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3074" name="Picture 2" descr="스마트폰 화면에 운동 루틴 선택 화면 이미지">
            <a:extLst>
              <a:ext uri="{FF2B5EF4-FFF2-40B4-BE49-F238E27FC236}">
                <a16:creationId xmlns:a16="http://schemas.microsoft.com/office/drawing/2014/main" id="{DE990D21-3DEC-0E03-2FC5-110D9BC4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26" y="1948174"/>
            <a:ext cx="3332922" cy="499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7AF7E-40B8-0155-CC56-B69D36B42843}"/>
              </a:ext>
            </a:extLst>
          </p:cNvPr>
          <p:cNvSpPr txBox="1"/>
          <p:nvPr/>
        </p:nvSpPr>
        <p:spPr>
          <a:xfrm>
            <a:off x="994913" y="2904226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운동 여정 표기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C741C-97AE-3F1F-D083-EBCBD7C1745F}"/>
              </a:ext>
            </a:extLst>
          </p:cNvPr>
          <p:cNvSpPr txBox="1"/>
          <p:nvPr/>
        </p:nvSpPr>
        <p:spPr>
          <a:xfrm>
            <a:off x="924381" y="3489772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</a:t>
            </a:r>
            <a:r>
              <a:rPr lang="ko-KR" altLang="en-US" sz="1100" dirty="0">
                <a:latin typeface="+mj-lt"/>
              </a:rPr>
              <a:t> 종류별 운동 표기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C0E87-155A-1AE0-1950-119A1241BE9C}"/>
              </a:ext>
            </a:extLst>
          </p:cNvPr>
          <p:cNvSpPr txBox="1"/>
          <p:nvPr/>
        </p:nvSpPr>
        <p:spPr>
          <a:xfrm>
            <a:off x="924381" y="431706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3.</a:t>
            </a:r>
            <a:r>
              <a:rPr lang="ko-KR" altLang="en-US" sz="1100" dirty="0">
                <a:latin typeface="+mj-lt"/>
              </a:rPr>
              <a:t> 운동 정보 표시</a:t>
            </a:r>
          </a:p>
        </p:txBody>
      </p:sp>
    </p:spTree>
    <p:extLst>
      <p:ext uri="{BB962C8B-B14F-4D97-AF65-F5344CB8AC3E}">
        <p14:creationId xmlns:p14="http://schemas.microsoft.com/office/powerpoint/2010/main" val="226746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17C5D-1BC7-B45C-BC6E-AAAEBB497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9DF1FB-71FD-17CE-8755-6BF1DAAF0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995114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정강훈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커스텀 화면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커스텀 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 추가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 이름 설정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 설명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카테고리 설정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설명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목록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 저장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부위 카테고리 분류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 추가 기능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F504F0B-51D7-3F18-A942-EE095AA74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771" y="1943819"/>
            <a:ext cx="3284742" cy="4914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BE1423-50FF-065B-A573-C2CD033F0159}"/>
              </a:ext>
            </a:extLst>
          </p:cNvPr>
          <p:cNvSpPr txBox="1"/>
          <p:nvPr/>
        </p:nvSpPr>
        <p:spPr>
          <a:xfrm>
            <a:off x="1155939" y="2875471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루틴 이름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CE735-F541-1756-41E6-4EA769A8A409}"/>
              </a:ext>
            </a:extLst>
          </p:cNvPr>
          <p:cNvSpPr txBox="1"/>
          <p:nvPr/>
        </p:nvSpPr>
        <p:spPr>
          <a:xfrm>
            <a:off x="1155939" y="3429000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2, </a:t>
            </a:r>
            <a:r>
              <a:rPr lang="ko-KR" altLang="en-US" sz="1100" dirty="0">
                <a:latin typeface="+mj-lt"/>
              </a:rPr>
              <a:t>루틴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28791-4285-2AA7-C531-232BF4EC69DF}"/>
              </a:ext>
            </a:extLst>
          </p:cNvPr>
          <p:cNvSpPr txBox="1"/>
          <p:nvPr/>
        </p:nvSpPr>
        <p:spPr>
          <a:xfrm>
            <a:off x="1075424" y="3982529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3. </a:t>
            </a:r>
            <a:r>
              <a:rPr lang="ko-KR" altLang="en-US" sz="1100" dirty="0">
                <a:latin typeface="+mj-lt"/>
              </a:rPr>
              <a:t>운동 카테고리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F4B40-C676-08C0-3E26-DCF4014C6F22}"/>
              </a:ext>
            </a:extLst>
          </p:cNvPr>
          <p:cNvSpPr txBox="1"/>
          <p:nvPr/>
        </p:nvSpPr>
        <p:spPr>
          <a:xfrm>
            <a:off x="1088060" y="4313206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4. </a:t>
            </a:r>
            <a:r>
              <a:rPr lang="ko-KR" altLang="en-US" sz="1100" dirty="0">
                <a:latin typeface="+mj-lt"/>
              </a:rPr>
              <a:t>운동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B7423-650E-83A4-A4EB-BDCE518BB800}"/>
              </a:ext>
            </a:extLst>
          </p:cNvPr>
          <p:cNvSpPr txBox="1"/>
          <p:nvPr/>
        </p:nvSpPr>
        <p:spPr>
          <a:xfrm>
            <a:off x="1088060" y="4746175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5. </a:t>
            </a:r>
            <a:r>
              <a:rPr lang="ko-KR" altLang="en-US" sz="1100" dirty="0">
                <a:latin typeface="+mj-lt"/>
              </a:rPr>
              <a:t>운동 목록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558916-8CB2-E39D-0BC4-79AF1BE30F84}"/>
              </a:ext>
            </a:extLst>
          </p:cNvPr>
          <p:cNvSpPr txBox="1"/>
          <p:nvPr/>
        </p:nvSpPr>
        <p:spPr>
          <a:xfrm>
            <a:off x="1088060" y="5467710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6. </a:t>
            </a:r>
            <a:r>
              <a:rPr lang="ko-KR" altLang="en-US" sz="1100" dirty="0">
                <a:latin typeface="+mj-lt"/>
              </a:rPr>
              <a:t>루틴 저장</a:t>
            </a:r>
          </a:p>
        </p:txBody>
      </p:sp>
    </p:spTree>
    <p:extLst>
      <p:ext uri="{BB962C8B-B14F-4D97-AF65-F5344CB8AC3E}">
        <p14:creationId xmlns:p14="http://schemas.microsoft.com/office/powerpoint/2010/main" val="325704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A3939-D51D-FB17-F580-724CCD0D8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07FF435-D37B-9C48-D863-FECD61A6B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368775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커스텀 화면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커스텀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추가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 만들기 버튼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 설정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 작성 중 예외사항 관리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반복 횟수 입력 범위 제한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옵션 조정 기능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세트 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시간 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4098" name="Picture 2" descr="스마트폰 화면에 운동 루틴 관리 화면 이미지">
            <a:extLst>
              <a:ext uri="{FF2B5EF4-FFF2-40B4-BE49-F238E27FC236}">
                <a16:creationId xmlns:a16="http://schemas.microsoft.com/office/drawing/2014/main" id="{3CE44FB2-19EE-B8C0-7890-A38BDF69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027" y="1958615"/>
            <a:ext cx="3325961" cy="49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30FCB2-1ECC-14BF-B707-2BD34211ADEC}"/>
              </a:ext>
            </a:extLst>
          </p:cNvPr>
          <p:cNvSpPr txBox="1"/>
          <p:nvPr/>
        </p:nvSpPr>
        <p:spPr>
          <a:xfrm>
            <a:off x="1000663" y="3167390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루틴 만들기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B6A45-D0C8-FE89-5957-C2F474E36F0D}"/>
              </a:ext>
            </a:extLst>
          </p:cNvPr>
          <p:cNvSpPr txBox="1"/>
          <p:nvPr/>
        </p:nvSpPr>
        <p:spPr>
          <a:xfrm>
            <a:off x="1000663" y="3854570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 </a:t>
            </a:r>
            <a:r>
              <a:rPr lang="ko-KR" altLang="en-US" sz="1100" dirty="0">
                <a:latin typeface="+mj-lt"/>
              </a:rPr>
              <a:t>루틴 설정</a:t>
            </a:r>
          </a:p>
        </p:txBody>
      </p:sp>
    </p:spTree>
    <p:extLst>
      <p:ext uri="{BB962C8B-B14F-4D97-AF65-F5344CB8AC3E}">
        <p14:creationId xmlns:p14="http://schemas.microsoft.com/office/powerpoint/2010/main" val="169613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41DA8-1257-6E14-D2BD-8CDAEFFD7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BDF0C0-3BE3-EA0E-4E95-50C4F20B0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223270"/>
              </p:ext>
            </p:extLst>
          </p:nvPr>
        </p:nvGraphicFramePr>
        <p:xfrm>
          <a:off x="0" y="0"/>
          <a:ext cx="12191998" cy="694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874">
                  <a:extLst>
                    <a:ext uri="{9D8B030D-6E8A-4147-A177-3AD203B41FA5}">
                      <a16:colId xmlns:a16="http://schemas.microsoft.com/office/drawing/2014/main" val="906843637"/>
                    </a:ext>
                  </a:extLst>
                </a:gridCol>
                <a:gridCol w="1593130">
                  <a:extLst>
                    <a:ext uri="{9D8B030D-6E8A-4147-A177-3AD203B41FA5}">
                      <a16:colId xmlns:a16="http://schemas.microsoft.com/office/drawing/2014/main" val="63029688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537764798"/>
                    </a:ext>
                  </a:extLst>
                </a:gridCol>
                <a:gridCol w="1659118">
                  <a:extLst>
                    <a:ext uri="{9D8B030D-6E8A-4147-A177-3AD203B41FA5}">
                      <a16:colId xmlns:a16="http://schemas.microsoft.com/office/drawing/2014/main" val="77645888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3181626711"/>
                    </a:ext>
                  </a:extLst>
                </a:gridCol>
                <a:gridCol w="2224725">
                  <a:extLst>
                    <a:ext uri="{9D8B030D-6E8A-4147-A177-3AD203B41FA5}">
                      <a16:colId xmlns:a16="http://schemas.microsoft.com/office/drawing/2014/main" val="3032253250"/>
                    </a:ext>
                  </a:extLst>
                </a:gridCol>
                <a:gridCol w="1206631">
                  <a:extLst>
                    <a:ext uri="{9D8B030D-6E8A-4147-A177-3AD203B41FA5}">
                      <a16:colId xmlns:a16="http://schemas.microsoft.com/office/drawing/2014/main" val="81953224"/>
                    </a:ext>
                  </a:extLst>
                </a:gridCol>
                <a:gridCol w="1624551">
                  <a:extLst>
                    <a:ext uri="{9D8B030D-6E8A-4147-A177-3AD203B41FA5}">
                      <a16:colId xmlns:a16="http://schemas.microsoft.com/office/drawing/2014/main" val="1928393475"/>
                    </a:ext>
                  </a:extLst>
                </a:gridCol>
              </a:tblGrid>
              <a:tr h="6471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문서명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스토리보드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2025-05-23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85510"/>
                  </a:ext>
                </a:extLst>
              </a:tr>
              <a:tr h="641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명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연장자 활력 프로젝트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시스템 구분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(Client)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618193"/>
                  </a:ext>
                </a:extLst>
              </a:tr>
              <a:tr h="6178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 업무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커스텀 화면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디렉토리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홈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커스텀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삭제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74439"/>
                  </a:ext>
                </a:extLst>
              </a:tr>
              <a:tr h="467861">
                <a:tc rowSpan="4" grid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030355"/>
                  </a:ext>
                </a:extLst>
              </a:tr>
              <a:tr h="1935299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 만들기 버튼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 설정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루틴 저장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관리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1336"/>
                  </a:ext>
                </a:extLst>
              </a:tr>
              <a:tr h="659485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개발사항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진우혁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760"/>
                  </a:ext>
                </a:extLst>
              </a:tr>
              <a:tr h="1978457">
                <a:tc gridSpan="5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루틴 작성 중 예외사항 관리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반복 횟수 입력 범위 제한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운동 옵션 조정 기능 구현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세트 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시간 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15088"/>
                  </a:ext>
                </a:extLst>
              </a:tr>
            </a:tbl>
          </a:graphicData>
        </a:graphic>
      </p:graphicFrame>
      <p:pic>
        <p:nvPicPr>
          <p:cNvPr id="10242" name="Picture 2" descr="스마트폰 화면에 한국어 운동 루틴 관리 화면 이미지">
            <a:extLst>
              <a:ext uri="{FF2B5EF4-FFF2-40B4-BE49-F238E27FC236}">
                <a16:creationId xmlns:a16="http://schemas.microsoft.com/office/drawing/2014/main" id="{E3DBAEC8-8949-A502-B3A2-8203DA97D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309" y="1938067"/>
            <a:ext cx="3371970" cy="505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E9EFB3-7227-BB37-0C01-46E9FAE056C8}"/>
              </a:ext>
            </a:extLst>
          </p:cNvPr>
          <p:cNvSpPr txBox="1"/>
          <p:nvPr/>
        </p:nvSpPr>
        <p:spPr>
          <a:xfrm>
            <a:off x="1190224" y="3167390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1.</a:t>
            </a:r>
            <a:r>
              <a:rPr lang="ko-KR" altLang="en-US" sz="1100" dirty="0">
                <a:latin typeface="+mj-lt"/>
              </a:rPr>
              <a:t> 루틴 만들기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AFBE0A-6875-6EEC-56F8-A2998C190BC4}"/>
              </a:ext>
            </a:extLst>
          </p:cNvPr>
          <p:cNvSpPr txBox="1"/>
          <p:nvPr/>
        </p:nvSpPr>
        <p:spPr>
          <a:xfrm>
            <a:off x="1351251" y="3795831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+mj-lt"/>
              </a:rPr>
              <a:t>2. </a:t>
            </a:r>
            <a:r>
              <a:rPr lang="ko-KR" altLang="en-US" sz="1100" dirty="0">
                <a:latin typeface="+mj-lt"/>
              </a:rPr>
              <a:t>루틴 삭제</a:t>
            </a:r>
          </a:p>
        </p:txBody>
      </p:sp>
    </p:spTree>
    <p:extLst>
      <p:ext uri="{BB962C8B-B14F-4D97-AF65-F5344CB8AC3E}">
        <p14:creationId xmlns:p14="http://schemas.microsoft.com/office/powerpoint/2010/main" val="23006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1108</Words>
  <Application>Microsoft Office PowerPoint</Application>
  <PresentationFormat>와이드스크린</PresentationFormat>
  <Paragraphs>426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kanghoon jeong</dc:creator>
  <cp:lastModifiedBy>kanghoon jeong</cp:lastModifiedBy>
  <cp:revision>3</cp:revision>
  <dcterms:created xsi:type="dcterms:W3CDTF">2025-04-03T02:22:36Z</dcterms:created>
  <dcterms:modified xsi:type="dcterms:W3CDTF">2025-05-27T16:07:14Z</dcterms:modified>
</cp:coreProperties>
</file>